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&#65279;<?xml version="1.0" encoding="utf-8"?><Relationships xmlns="http://schemas.openxmlformats.org/package/2006/relationships"><Relationship Type="http://schemas.openxmlformats.org/officeDocument/2006/relationships/presProps" Target="presProps.xml" Id="rId3" /><Relationship Type="http://schemas.openxmlformats.org/officeDocument/2006/relationships/tableStyles" Target="tableStyles.xml" Id="rId6" /><Relationship Type="http://schemas.openxmlformats.org/officeDocument/2006/relationships/viewProps" Target="viewProps.xml" Id="rId4" /></Relationships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宋体</vt:lpstr>
      <vt:lpstr>Arial</vt:lpstr>
      <vt:lpstr>Calibri</vt:lpstr>
      <vt:lpstr>Calibri Light</vt:lpstr>
      <vt:lpstr>Office 主题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cp:revision>0</cp:revision>
</cp:coreProperties>
</file>

<file path=docProps/thumbnail.jpeg>
</file>